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5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7" r:id="rId12"/>
    <p:sldId id="270" r:id="rId13"/>
    <p:sldId id="273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311FC-578A-437D-BEB3-46CDB9A09632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ACEF9-9227-4CC1-A23A-A49A45AE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222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AC220-E84C-4C92-8921-87C3F675BA62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CB9A4-3F9F-47C8-9C24-3E94E5ADE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5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9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14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038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83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2794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271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06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10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3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24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9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36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0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6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2DA23-D81B-4E7D-8BC7-68CF234BF855}" type="datetimeFigureOut">
              <a:rPr lang="en-US" smtClean="0"/>
              <a:t>6/28/2019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5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xamples.javacodegeeks.com/desktop-java/swing/jlabel/set-background-color-in-jlabel/" TargetMode="External"/><Relationship Id="rId2" Type="http://schemas.openxmlformats.org/officeDocument/2006/relationships/hyperlink" Target="https://www.youtube.com/watch?v=9B5ZgItFxNA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avatpoint.com/java-jbutton" TargetMode="External"/><Relationship Id="rId4" Type="http://schemas.openxmlformats.org/officeDocument/2006/relationships/hyperlink" Target="https://blog.eduonix.com/java-programming-2/learn-create-login-page-class-form-java-using-netbeans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160" y="2952980"/>
            <a:ext cx="7766936" cy="1646302"/>
          </a:xfrm>
        </p:spPr>
        <p:txBody>
          <a:bodyPr/>
          <a:lstStyle/>
          <a:p>
            <a:r>
              <a:rPr lang="en-US" dirty="0"/>
              <a:t>Java Project on</a:t>
            </a:r>
            <a:br>
              <a:rPr lang="en-US" dirty="0"/>
            </a:br>
            <a:r>
              <a:rPr lang="en-US" dirty="0"/>
              <a:t>Futsal Management System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1009" y="5200364"/>
            <a:ext cx="7766936" cy="1096899"/>
          </a:xfrm>
        </p:spPr>
        <p:txBody>
          <a:bodyPr>
            <a:no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 err="1"/>
              <a:t>Rohit</a:t>
            </a:r>
            <a:r>
              <a:rPr lang="en-US" dirty="0"/>
              <a:t> </a:t>
            </a:r>
            <a:r>
              <a:rPr lang="en-US"/>
              <a:t>Prasain</a:t>
            </a:r>
            <a:endParaRPr lang="en-US" dirty="0"/>
          </a:p>
          <a:p>
            <a:r>
              <a:rPr lang="en-US" dirty="0"/>
              <a:t>Ravi Gurung</a:t>
            </a:r>
          </a:p>
          <a:p>
            <a:r>
              <a:rPr lang="en-US" dirty="0"/>
              <a:t>Ujan Manandhar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60" y="0"/>
            <a:ext cx="2813277" cy="281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6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 Identification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Software configuration:</a:t>
            </a:r>
          </a:p>
          <a:p>
            <a:pPr lvl="0"/>
            <a:r>
              <a:rPr lang="en-US" dirty="0"/>
              <a:t>This software package is developed using java. Microsoft </a:t>
            </a:r>
            <a:r>
              <a:rPr lang="en-US" dirty="0" err="1"/>
              <a:t>xampp</a:t>
            </a:r>
            <a:r>
              <a:rPr lang="en-US" dirty="0"/>
              <a:t> server is to store the database.</a:t>
            </a:r>
          </a:p>
          <a:p>
            <a:pPr lvl="0"/>
            <a:r>
              <a:rPr lang="en-US" dirty="0"/>
              <a:t>Operating system: Windows 7, 8, 10</a:t>
            </a:r>
          </a:p>
          <a:p>
            <a:pPr lvl="0"/>
            <a:r>
              <a:rPr lang="en-US" dirty="0"/>
              <a:t>Language: NetBeans 8.1</a:t>
            </a:r>
          </a:p>
          <a:p>
            <a:pPr lvl="0"/>
            <a:r>
              <a:rPr lang="en-US" dirty="0"/>
              <a:t>Database: Xampp server MySQL </a:t>
            </a:r>
          </a:p>
          <a:p>
            <a:pPr marL="0" indent="0">
              <a:buNone/>
            </a:pPr>
            <a:r>
              <a:rPr lang="en-US" dirty="0"/>
              <a:t>Hardware configuration:</a:t>
            </a:r>
          </a:p>
          <a:p>
            <a:pPr lvl="0"/>
            <a:r>
              <a:rPr lang="en-US" dirty="0"/>
              <a:t>Processor: Pentium(R) Dual-core CPU to core i7</a:t>
            </a:r>
          </a:p>
          <a:p>
            <a:pPr lvl="0"/>
            <a:r>
              <a:rPr lang="en-US" dirty="0"/>
              <a:t>Hard Disk: minimum 40GB</a:t>
            </a:r>
          </a:p>
          <a:p>
            <a:pPr lvl="0"/>
            <a:r>
              <a:rPr lang="en-US" dirty="0"/>
              <a:t>RAM:256 MB or 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106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Design of proposed System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08" y="1641566"/>
            <a:ext cx="8630194" cy="4606834"/>
          </a:xfrm>
        </p:spPr>
      </p:pic>
    </p:spTree>
    <p:extLst>
      <p:ext uri="{BB962C8B-B14F-4D97-AF65-F5344CB8AC3E}">
        <p14:creationId xmlns:p14="http://schemas.microsoft.com/office/powerpoint/2010/main" val="13983462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The system will be able to improve the work flow of the futsal management for the booking of the customers.</a:t>
            </a:r>
          </a:p>
          <a:p>
            <a:r>
              <a:rPr lang="en-US" dirty="0"/>
              <a:t>This software will help futsal owners to record the bookings without redundancy.</a:t>
            </a:r>
          </a:p>
        </p:txBody>
      </p:sp>
    </p:spTree>
    <p:extLst>
      <p:ext uri="{BB962C8B-B14F-4D97-AF65-F5344CB8AC3E}">
        <p14:creationId xmlns:p14="http://schemas.microsoft.com/office/powerpoint/2010/main" val="271285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BDD7-FD46-4AC6-8856-DF94E070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bandicam 2019-06-28 06-51-20-497">
            <a:hlinkClick r:id="" action="ppaction://media"/>
            <a:extLst>
              <a:ext uri="{FF2B5EF4-FFF2-40B4-BE49-F238E27FC236}">
                <a16:creationId xmlns:a16="http://schemas.microsoft.com/office/drawing/2014/main" id="{E82AEB93-CCDF-4942-B9CD-EBDAE28A90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825" y="2160588"/>
            <a:ext cx="7672388" cy="3881437"/>
          </a:xfrm>
        </p:spPr>
      </p:pic>
    </p:spTree>
    <p:extLst>
      <p:ext uri="{BB962C8B-B14F-4D97-AF65-F5344CB8AC3E}">
        <p14:creationId xmlns:p14="http://schemas.microsoft.com/office/powerpoint/2010/main" val="24028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https://www.youtube.com/watch?v=9B5ZgItFxNA</a:t>
            </a:r>
            <a:endParaRPr lang="en-US" dirty="0"/>
          </a:p>
          <a:p>
            <a:r>
              <a:rPr lang="en-US" dirty="0">
                <a:hlinkClick r:id="rId3"/>
              </a:rPr>
              <a:t>https://examples.javacodegeeks.com/desktop-java/swing/jlabel/set-background-color-in-jlabel/</a:t>
            </a:r>
            <a:endParaRPr lang="en-US" dirty="0"/>
          </a:p>
          <a:p>
            <a:r>
              <a:rPr lang="en-US" dirty="0">
                <a:hlinkClick r:id="rId4"/>
              </a:rPr>
              <a:t>https://blog.eduonix.com/java-programming-2/learn-create-login-page-class-form-java-using-netbeans/</a:t>
            </a:r>
            <a:endParaRPr lang="en-US" dirty="0"/>
          </a:p>
          <a:p>
            <a:r>
              <a:rPr lang="en-US" dirty="0">
                <a:hlinkClick r:id="rId5"/>
              </a:rPr>
              <a:t>https://www.javatpoint.com/java-jbutton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662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2626" y="2664822"/>
            <a:ext cx="8596668" cy="4589417"/>
          </a:xfrm>
        </p:spPr>
        <p:txBody>
          <a:bodyPr>
            <a:normAutofit/>
          </a:bodyPr>
          <a:lstStyle/>
          <a:p>
            <a:r>
              <a:rPr lang="en-US" sz="8000" dirty="0"/>
              <a:t>Thank You 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72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D5AC9-1B5E-4F83-9A95-15AC93589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E38B-1408-4785-AC23-0F4BE159F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247" y="2783441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800" dirty="0"/>
              <a:t>ANY QUERIES??</a:t>
            </a:r>
          </a:p>
        </p:txBody>
      </p:sp>
    </p:spTree>
    <p:extLst>
      <p:ext uri="{BB962C8B-B14F-4D97-AF65-F5344CB8AC3E}">
        <p14:creationId xmlns:p14="http://schemas.microsoft.com/office/powerpoint/2010/main" val="99313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anose="02020603050405020304" pitchFamily="18" charset="0"/>
              </a:rPr>
              <a:t>We would like to thank NCCS College for giving us this opportunity to work on the java project. We</a:t>
            </a:r>
            <a:r>
              <a:rPr lang="en-US" dirty="0">
                <a:latin typeface="+mj-lt"/>
              </a:rPr>
              <a:t> would like to express our gratitude to our teachers and friends for the support.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70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anose="02020603050405020304" pitchFamily="18" charset="0"/>
              </a:rPr>
              <a:t>Introduction</a:t>
            </a: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Problem Statements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anose="02020603050405020304" pitchFamily="18" charset="0"/>
              </a:rPr>
              <a:t>Objective</a:t>
            </a: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Scope</a:t>
            </a: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anose="02020603050405020304" pitchFamily="18" charset="0"/>
              </a:rPr>
              <a:t>Benefits</a:t>
            </a: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Requirement Identification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Study of existing system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Tools Used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Times New Roman" panose="02020603050405020304" pitchFamily="18" charset="0"/>
              </a:rPr>
              <a:t>System</a:t>
            </a: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Design and Proposed system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pPr defTabSz="914400">
              <a:buClrTx/>
              <a:buFont typeface="Arial" panose="020B0604020202020204" pitchFamily="34" charset="0"/>
              <a:buChar char="•"/>
            </a:pPr>
            <a:r>
              <a:rPr lang="en-US" altLang="th-TH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Expected outcome</a:t>
            </a:r>
            <a:endParaRPr lang="en-US" altLang="th-TH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57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Times New Roman" panose="02020603050405020304" pitchFamily="18" charset="0"/>
              </a:rPr>
              <a:t>A Futsal Management System is a software that helps to book the ground for the customer by the help of administrator of the system.</a:t>
            </a:r>
          </a:p>
          <a:p>
            <a:r>
              <a:rPr lang="en-US" dirty="0">
                <a:latin typeface="+mj-lt"/>
                <a:cs typeface="Times New Roman" panose="02020603050405020304" pitchFamily="18" charset="0"/>
              </a:rPr>
              <a:t>Futsal management system help the futsal owners to arrange the booking of the customer according to their required time and date.</a:t>
            </a:r>
          </a:p>
          <a:p>
            <a:r>
              <a:rPr lang="en-US" dirty="0">
                <a:latin typeface="+mj-lt"/>
                <a:cs typeface="Times New Roman" panose="02020603050405020304" pitchFamily="18" charset="0"/>
              </a:rPr>
              <a:t>Futsal management system rely on the database of the system for the storing the details of the customers and their booking time.</a:t>
            </a:r>
          </a:p>
          <a:p>
            <a:r>
              <a:rPr lang="en-US" dirty="0"/>
              <a:t>Features:</a:t>
            </a:r>
          </a:p>
          <a:p>
            <a:pPr marL="0" indent="0">
              <a:buNone/>
            </a:pPr>
            <a:r>
              <a:rPr lang="en-US" dirty="0"/>
              <a:t>     1.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Keep record of details of customer like: Name, contact and the booking 	  	time and date.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Times New Roman" panose="02020603050405020304" pitchFamily="18" charset="0"/>
              </a:rPr>
              <a:t>     2.Easy to view the booking time of the customer.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77304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One of major problems related to the futsal is about their booking service. Most of them have traditional file based system.</a:t>
            </a:r>
          </a:p>
          <a:p>
            <a:pPr lvl="0"/>
            <a:r>
              <a:rPr lang="en-US" dirty="0">
                <a:latin typeface="+mj-lt"/>
              </a:rPr>
              <a:t>The chance of losing or misplacing the booking is high.</a:t>
            </a:r>
          </a:p>
          <a:p>
            <a:r>
              <a:rPr lang="en-US" dirty="0">
                <a:latin typeface="+mj-lt"/>
              </a:rPr>
              <a:t>Two customer may book the ground for same time and date. This scenario occurs because the manual system does not have a proper management to handle it.</a:t>
            </a:r>
          </a:p>
        </p:txBody>
      </p:sp>
    </p:spTree>
    <p:extLst>
      <p:ext uri="{BB962C8B-B14F-4D97-AF65-F5344CB8AC3E}">
        <p14:creationId xmlns:p14="http://schemas.microsoft.com/office/powerpoint/2010/main" val="359284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To develop an application program for the proper management of bookings in futsal.</a:t>
            </a:r>
          </a:p>
          <a:p>
            <a:r>
              <a:rPr lang="en-US" dirty="0"/>
              <a:t>To avoid the duplication of booking.</a:t>
            </a:r>
          </a:p>
          <a:p>
            <a:pPr lvl="0"/>
            <a:r>
              <a:rPr lang="en-US" dirty="0"/>
              <a:t>To use the database to record the data.</a:t>
            </a:r>
          </a:p>
        </p:txBody>
      </p:sp>
    </p:spTree>
    <p:extLst>
      <p:ext uri="{BB962C8B-B14F-4D97-AF65-F5344CB8AC3E}">
        <p14:creationId xmlns:p14="http://schemas.microsoft.com/office/powerpoint/2010/main" val="3093730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Customer – customers to book futsal by informing futsal administration.</a:t>
            </a:r>
          </a:p>
          <a:p>
            <a:pPr lvl="0"/>
            <a:r>
              <a:rPr lang="en-US" dirty="0"/>
              <a:t> Staffs – Edit or update the details of the customer’s bookings.</a:t>
            </a:r>
          </a:p>
          <a:p>
            <a:r>
              <a:rPr lang="en-US" dirty="0"/>
              <a:t> Database–To store all the booking details securely.</a:t>
            </a:r>
          </a:p>
        </p:txBody>
      </p:sp>
    </p:spTree>
    <p:extLst>
      <p:ext uri="{BB962C8B-B14F-4D97-AF65-F5344CB8AC3E}">
        <p14:creationId xmlns:p14="http://schemas.microsoft.com/office/powerpoint/2010/main" val="1455719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pPr lvl="0"/>
            <a:r>
              <a:rPr lang="en-US" sz="2000" dirty="0"/>
              <a:t>It provides data durability by storing the data of the customer in a database </a:t>
            </a:r>
          </a:p>
          <a:p>
            <a:pPr lvl="0"/>
            <a:r>
              <a:rPr lang="en-US" sz="2000" dirty="0"/>
              <a:t>It reduces data conflict by avoiding the duplication of booking date and time.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29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Used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0776951"/>
              </p:ext>
            </p:extLst>
          </p:nvPr>
        </p:nvGraphicFramePr>
        <p:xfrm>
          <a:off x="677863" y="2160588"/>
          <a:ext cx="85963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2225901522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8048022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Program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787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Java programing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NetBeans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893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MySQL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286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Xampp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2316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504078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264</TotalTime>
  <Words>475</Words>
  <Application>Microsoft Office PowerPoint</Application>
  <PresentationFormat>Widescreen</PresentationFormat>
  <Paragraphs>71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Times New Roman</vt:lpstr>
      <vt:lpstr>Trebuchet MS</vt:lpstr>
      <vt:lpstr>Wingdings 3</vt:lpstr>
      <vt:lpstr>Facet</vt:lpstr>
      <vt:lpstr>Java Project on Futsal Management System </vt:lpstr>
      <vt:lpstr>Acknowledgement</vt:lpstr>
      <vt:lpstr>Table of Contents</vt:lpstr>
      <vt:lpstr>Introduction</vt:lpstr>
      <vt:lpstr>Problem Statement</vt:lpstr>
      <vt:lpstr>Objectives</vt:lpstr>
      <vt:lpstr>Scopes </vt:lpstr>
      <vt:lpstr>Benefits</vt:lpstr>
      <vt:lpstr>Tools Used</vt:lpstr>
      <vt:lpstr>Requirement Identification</vt:lpstr>
      <vt:lpstr>System Design of proposed System </vt:lpstr>
      <vt:lpstr>Expected Outcomes</vt:lpstr>
      <vt:lpstr>Demo</vt:lpstr>
      <vt:lpstr>References </vt:lpstr>
      <vt:lpstr>Thank You !!!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Project on Futsal Management System</dc:title>
  <dc:creator>ujan manandhar</dc:creator>
  <cp:lastModifiedBy>rohit prasain</cp:lastModifiedBy>
  <cp:revision>20</cp:revision>
  <dcterms:created xsi:type="dcterms:W3CDTF">2019-06-27T17:20:35Z</dcterms:created>
  <dcterms:modified xsi:type="dcterms:W3CDTF">2019-06-28T01:18:19Z</dcterms:modified>
</cp:coreProperties>
</file>

<file path=docProps/thumbnail.jpeg>
</file>